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216" y="1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FDBAC-11DC-4F91-BC7E-10255B44B9EC}" type="datetimeFigureOut">
              <a:rPr lang="es-VE" smtClean="0"/>
              <a:t>13/11/2011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2902-A125-45DE-B3A1-2C69E1D92517}" type="slidenum">
              <a:rPr lang="es-VE" smtClean="0"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 redondeado"/>
          <p:cNvSpPr/>
          <p:nvPr/>
        </p:nvSpPr>
        <p:spPr>
          <a:xfrm>
            <a:off x="2952739" y="0"/>
            <a:ext cx="2286016" cy="37502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Proyecto</a:t>
            </a:r>
            <a:endParaRPr lang="es-VE" dirty="0"/>
          </a:p>
        </p:txBody>
      </p:sp>
      <p:sp>
        <p:nvSpPr>
          <p:cNvPr id="5" name="4 CuadroTexto"/>
          <p:cNvSpPr txBox="1"/>
          <p:nvPr/>
        </p:nvSpPr>
        <p:spPr>
          <a:xfrm>
            <a:off x="3428992" y="535761"/>
            <a:ext cx="133350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Tiene</a:t>
            </a:r>
            <a:r>
              <a:rPr lang="en-US" dirty="0" smtClean="0"/>
              <a:t> un</a:t>
            </a:r>
            <a:endParaRPr lang="es-VE" dirty="0"/>
          </a:p>
        </p:txBody>
      </p:sp>
      <p:cxnSp>
        <p:nvCxnSpPr>
          <p:cNvPr id="7" name="6 Conector recto"/>
          <p:cNvCxnSpPr>
            <a:stCxn id="4" idx="2"/>
            <a:endCxn id="5" idx="0"/>
          </p:cNvCxnSpPr>
          <p:nvPr/>
        </p:nvCxnSpPr>
        <p:spPr>
          <a:xfrm rot="5400000">
            <a:off x="4015380" y="455393"/>
            <a:ext cx="16073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 redondeado"/>
          <p:cNvSpPr/>
          <p:nvPr/>
        </p:nvSpPr>
        <p:spPr>
          <a:xfrm>
            <a:off x="3047989" y="1017967"/>
            <a:ext cx="2095515" cy="375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Ciclo</a:t>
            </a:r>
            <a:r>
              <a:rPr lang="en-US" dirty="0" smtClean="0"/>
              <a:t> de </a:t>
            </a:r>
            <a:r>
              <a:rPr lang="en-US" dirty="0" err="1" smtClean="0"/>
              <a:t>vida</a:t>
            </a:r>
            <a:endParaRPr lang="es-VE" dirty="0"/>
          </a:p>
        </p:txBody>
      </p:sp>
      <p:cxnSp>
        <p:nvCxnSpPr>
          <p:cNvPr id="12" name="11 Conector recto"/>
          <p:cNvCxnSpPr/>
          <p:nvPr/>
        </p:nvCxnSpPr>
        <p:spPr>
          <a:xfrm rot="5400000">
            <a:off x="4016437" y="936541"/>
            <a:ext cx="160736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>
            <a:stCxn id="8" idx="2"/>
          </p:cNvCxnSpPr>
          <p:nvPr/>
        </p:nvCxnSpPr>
        <p:spPr>
          <a:xfrm rot="5400000">
            <a:off x="3988590" y="1499711"/>
            <a:ext cx="214314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2857488" y="1607331"/>
            <a:ext cx="2476517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Comprendido</a:t>
            </a:r>
            <a:r>
              <a:rPr lang="en-US" dirty="0" smtClean="0"/>
              <a:t> en </a:t>
            </a:r>
            <a:endParaRPr lang="es-VE" dirty="0"/>
          </a:p>
        </p:txBody>
      </p:sp>
      <p:sp>
        <p:nvSpPr>
          <p:cNvPr id="21" name="20 Rectángulo redondeado"/>
          <p:cNvSpPr/>
          <p:nvPr/>
        </p:nvSpPr>
        <p:spPr>
          <a:xfrm>
            <a:off x="214314" y="2375289"/>
            <a:ext cx="1500166" cy="2678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Aprobacion</a:t>
            </a:r>
            <a:endParaRPr lang="es-VE" sz="1200" dirty="0"/>
          </a:p>
        </p:txBody>
      </p:sp>
      <p:cxnSp>
        <p:nvCxnSpPr>
          <p:cNvPr id="22" name="21 Conector recto"/>
          <p:cNvCxnSpPr/>
          <p:nvPr/>
        </p:nvCxnSpPr>
        <p:spPr>
          <a:xfrm rot="5400000">
            <a:off x="4490573" y="569230"/>
            <a:ext cx="160736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rot="5400000">
            <a:off x="4218579" y="569230"/>
            <a:ext cx="160736" cy="21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Rectángulo redondeado"/>
          <p:cNvSpPr/>
          <p:nvPr/>
        </p:nvSpPr>
        <p:spPr>
          <a:xfrm>
            <a:off x="2214546" y="2375289"/>
            <a:ext cx="1500198" cy="2678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Definicion</a:t>
            </a:r>
            <a:endParaRPr lang="es-VE" sz="1200" dirty="0"/>
          </a:p>
        </p:txBody>
      </p:sp>
      <p:sp>
        <p:nvSpPr>
          <p:cNvPr id="25" name="24 Rectángulo redondeado"/>
          <p:cNvSpPr/>
          <p:nvPr/>
        </p:nvSpPr>
        <p:spPr>
          <a:xfrm>
            <a:off x="4143372" y="2357430"/>
            <a:ext cx="1500198" cy="2678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Planificacion</a:t>
            </a:r>
            <a:endParaRPr lang="es-VE" sz="1200" dirty="0"/>
          </a:p>
        </p:txBody>
      </p:sp>
      <p:sp>
        <p:nvSpPr>
          <p:cNvPr id="26" name="25 Rectángulo redondeado"/>
          <p:cNvSpPr/>
          <p:nvPr/>
        </p:nvSpPr>
        <p:spPr>
          <a:xfrm>
            <a:off x="7524803" y="2285992"/>
            <a:ext cx="1404915" cy="3214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cierre</a:t>
            </a:r>
            <a:endParaRPr lang="es-VE" sz="1200" dirty="0"/>
          </a:p>
        </p:txBody>
      </p:sp>
      <p:sp>
        <p:nvSpPr>
          <p:cNvPr id="33" name="32 Rectángulo redondeado"/>
          <p:cNvSpPr/>
          <p:nvPr/>
        </p:nvSpPr>
        <p:spPr>
          <a:xfrm>
            <a:off x="5929322" y="2321711"/>
            <a:ext cx="1404915" cy="32147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ejecucion</a:t>
            </a:r>
            <a:endParaRPr lang="es-VE" sz="1200" dirty="0"/>
          </a:p>
        </p:txBody>
      </p:sp>
      <p:cxnSp>
        <p:nvCxnSpPr>
          <p:cNvPr id="35" name="34 Conector recto"/>
          <p:cNvCxnSpPr>
            <a:stCxn id="15" idx="2"/>
          </p:cNvCxnSpPr>
          <p:nvPr/>
        </p:nvCxnSpPr>
        <p:spPr>
          <a:xfrm rot="16200000" flipH="1">
            <a:off x="4072052" y="2000357"/>
            <a:ext cx="95015" cy="47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>
            <a:stCxn id="25" idx="0"/>
            <a:endCxn id="15" idx="2"/>
          </p:cNvCxnSpPr>
          <p:nvPr/>
        </p:nvCxnSpPr>
        <p:spPr>
          <a:xfrm rot="16200000" flipV="1">
            <a:off x="4304226" y="1768185"/>
            <a:ext cx="380767" cy="797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>
            <a:stCxn id="26" idx="0"/>
            <a:endCxn id="15" idx="2"/>
          </p:cNvCxnSpPr>
          <p:nvPr/>
        </p:nvCxnSpPr>
        <p:spPr>
          <a:xfrm rot="16200000" flipV="1">
            <a:off x="6006840" y="65571"/>
            <a:ext cx="309329" cy="41315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>
            <a:stCxn id="33" idx="0"/>
            <a:endCxn id="15" idx="2"/>
          </p:cNvCxnSpPr>
          <p:nvPr/>
        </p:nvCxnSpPr>
        <p:spPr>
          <a:xfrm rot="16200000" flipV="1">
            <a:off x="5191240" y="881170"/>
            <a:ext cx="345048" cy="2536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>
            <a:stCxn id="24" idx="0"/>
            <a:endCxn id="15" idx="2"/>
          </p:cNvCxnSpPr>
          <p:nvPr/>
        </p:nvCxnSpPr>
        <p:spPr>
          <a:xfrm rot="5400000" flipH="1" flipV="1">
            <a:off x="3330883" y="1610425"/>
            <a:ext cx="398626" cy="11311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>
            <a:stCxn id="21" idx="0"/>
            <a:endCxn id="15" idx="2"/>
          </p:cNvCxnSpPr>
          <p:nvPr/>
        </p:nvCxnSpPr>
        <p:spPr>
          <a:xfrm rot="5400000" flipH="1" flipV="1">
            <a:off x="2330759" y="610301"/>
            <a:ext cx="398626" cy="3131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>
            <a:stCxn id="21" idx="2"/>
          </p:cNvCxnSpPr>
          <p:nvPr/>
        </p:nvCxnSpPr>
        <p:spPr>
          <a:xfrm rot="5400000">
            <a:off x="839373" y="2732472"/>
            <a:ext cx="214314" cy="35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47 CuadroTexto"/>
          <p:cNvSpPr txBox="1"/>
          <p:nvPr/>
        </p:nvSpPr>
        <p:spPr>
          <a:xfrm>
            <a:off x="357158" y="2857496"/>
            <a:ext cx="128588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posee</a:t>
            </a:r>
            <a:endParaRPr lang="es-VE" sz="1200" dirty="0"/>
          </a:p>
        </p:txBody>
      </p:sp>
      <p:sp>
        <p:nvSpPr>
          <p:cNvPr id="49" name="48 CuadroTexto"/>
          <p:cNvSpPr txBox="1"/>
          <p:nvPr/>
        </p:nvSpPr>
        <p:spPr>
          <a:xfrm>
            <a:off x="2643174" y="2857496"/>
            <a:ext cx="928694" cy="2857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posee</a:t>
            </a:r>
            <a:endParaRPr lang="es-VE" sz="1200" dirty="0"/>
          </a:p>
        </p:txBody>
      </p:sp>
      <p:sp>
        <p:nvSpPr>
          <p:cNvPr id="50" name="49 CuadroTexto"/>
          <p:cNvSpPr txBox="1"/>
          <p:nvPr/>
        </p:nvSpPr>
        <p:spPr>
          <a:xfrm>
            <a:off x="4500562" y="2857496"/>
            <a:ext cx="928694" cy="2857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posee</a:t>
            </a:r>
            <a:endParaRPr lang="es-VE" sz="12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6215074" y="2928935"/>
            <a:ext cx="92869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posee</a:t>
            </a:r>
            <a:endParaRPr lang="es-VE" sz="1200" dirty="0"/>
          </a:p>
        </p:txBody>
      </p:sp>
      <p:sp>
        <p:nvSpPr>
          <p:cNvPr id="52" name="51 CuadroTexto"/>
          <p:cNvSpPr txBox="1"/>
          <p:nvPr/>
        </p:nvSpPr>
        <p:spPr>
          <a:xfrm>
            <a:off x="7858148" y="2857496"/>
            <a:ext cx="92869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posee</a:t>
            </a:r>
            <a:endParaRPr lang="es-VE" sz="1200" dirty="0"/>
          </a:p>
        </p:txBody>
      </p:sp>
      <p:cxnSp>
        <p:nvCxnSpPr>
          <p:cNvPr id="54" name="53 Conector recto"/>
          <p:cNvCxnSpPr/>
          <p:nvPr/>
        </p:nvCxnSpPr>
        <p:spPr>
          <a:xfrm rot="5400000">
            <a:off x="-428660" y="3786190"/>
            <a:ext cx="1428760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Rectángulo redondeado"/>
          <p:cNvSpPr/>
          <p:nvPr/>
        </p:nvSpPr>
        <p:spPr>
          <a:xfrm>
            <a:off x="357158" y="4071942"/>
            <a:ext cx="1142976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Estudio de factibilidad</a:t>
            </a:r>
            <a:endParaRPr lang="es-VE" sz="1200" dirty="0"/>
          </a:p>
        </p:txBody>
      </p:sp>
      <p:sp>
        <p:nvSpPr>
          <p:cNvPr id="57" name="56 Rectángulo redondeado"/>
          <p:cNvSpPr/>
          <p:nvPr/>
        </p:nvSpPr>
        <p:spPr>
          <a:xfrm>
            <a:off x="71406" y="4581532"/>
            <a:ext cx="1142976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Identificación de un problema </a:t>
            </a:r>
            <a:endParaRPr lang="es-VE" sz="1200" dirty="0"/>
          </a:p>
        </p:txBody>
      </p:sp>
      <p:cxnSp>
        <p:nvCxnSpPr>
          <p:cNvPr id="60" name="59 Conector recto"/>
          <p:cNvCxnSpPr/>
          <p:nvPr/>
        </p:nvCxnSpPr>
        <p:spPr>
          <a:xfrm rot="5400000" flipH="1" flipV="1">
            <a:off x="178563" y="3678239"/>
            <a:ext cx="78581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66 Rectángulo redondeado"/>
          <p:cNvSpPr/>
          <p:nvPr/>
        </p:nvSpPr>
        <p:spPr>
          <a:xfrm>
            <a:off x="2071670" y="3571876"/>
            <a:ext cx="92869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es-ES" sz="1200" dirty="0" smtClean="0"/>
              <a:t>Visión, objetivos</a:t>
            </a:r>
            <a:r>
              <a:rPr lang="es-ES" sz="1200" dirty="0"/>
              <a:t> </a:t>
            </a:r>
            <a:r>
              <a:rPr lang="es-ES" sz="1200" dirty="0" smtClean="0"/>
              <a:t>y </a:t>
            </a:r>
            <a:r>
              <a:rPr lang="es-ES" sz="1200" dirty="0" smtClean="0"/>
              <a:t> alcance</a:t>
            </a:r>
            <a:endParaRPr lang="es-VE" dirty="0"/>
          </a:p>
        </p:txBody>
      </p:sp>
      <p:sp>
        <p:nvSpPr>
          <p:cNvPr id="68" name="67 Rectángulo redondeado"/>
          <p:cNvSpPr/>
          <p:nvPr/>
        </p:nvSpPr>
        <p:spPr>
          <a:xfrm>
            <a:off x="7715272" y="3429000"/>
            <a:ext cx="1357322" cy="22860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VE" sz="1200" dirty="0" smtClean="0"/>
              <a:t>el proyecto  </a:t>
            </a:r>
            <a:r>
              <a:rPr lang="es-VE" sz="1200" dirty="0"/>
              <a:t>inicia su producción, </a:t>
            </a:r>
            <a:r>
              <a:rPr lang="es-VE" sz="1200" dirty="0" smtClean="0"/>
              <a:t>es decir se debe asegurar que el proyecto cumpla </a:t>
            </a:r>
            <a:r>
              <a:rPr lang="es-VE" sz="1200" dirty="0"/>
              <a:t>con las expectativas del usuario y garantizar que su "instalación" y uso sean los correctos. </a:t>
            </a:r>
          </a:p>
        </p:txBody>
      </p:sp>
      <p:cxnSp>
        <p:nvCxnSpPr>
          <p:cNvPr id="70" name="69 Conector recto"/>
          <p:cNvCxnSpPr>
            <a:stCxn id="68" idx="0"/>
            <a:endCxn id="52" idx="2"/>
          </p:cNvCxnSpPr>
          <p:nvPr/>
        </p:nvCxnSpPr>
        <p:spPr>
          <a:xfrm rot="16200000" flipV="1">
            <a:off x="8210962" y="3246029"/>
            <a:ext cx="294505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70 Rectángulo redondeado"/>
          <p:cNvSpPr/>
          <p:nvPr/>
        </p:nvSpPr>
        <p:spPr>
          <a:xfrm>
            <a:off x="3214678" y="3571876"/>
            <a:ext cx="100010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 smtClean="0"/>
              <a:t>Definir tipo de proyecto</a:t>
            </a:r>
            <a:endParaRPr lang="es-VE" sz="1200" dirty="0"/>
          </a:p>
        </p:txBody>
      </p:sp>
      <p:cxnSp>
        <p:nvCxnSpPr>
          <p:cNvPr id="72" name="71 Conector recto"/>
          <p:cNvCxnSpPr>
            <a:stCxn id="71" idx="0"/>
          </p:cNvCxnSpPr>
          <p:nvPr/>
        </p:nvCxnSpPr>
        <p:spPr>
          <a:xfrm rot="16200000" flipV="1">
            <a:off x="3317452" y="3174600"/>
            <a:ext cx="437380" cy="357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"/>
          <p:cNvCxnSpPr/>
          <p:nvPr/>
        </p:nvCxnSpPr>
        <p:spPr>
          <a:xfrm rot="5400000">
            <a:off x="2464579" y="3250405"/>
            <a:ext cx="428628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74 Rectángulo redondeado"/>
          <p:cNvSpPr/>
          <p:nvPr/>
        </p:nvSpPr>
        <p:spPr>
          <a:xfrm>
            <a:off x="2571736" y="4500570"/>
            <a:ext cx="1062046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2" algn="ctr"/>
            <a:r>
              <a:rPr lang="es-ES" sz="1200" dirty="0" smtClean="0"/>
              <a:t>Riesgos, restricciones</a:t>
            </a:r>
          </a:p>
        </p:txBody>
      </p:sp>
      <p:cxnSp>
        <p:nvCxnSpPr>
          <p:cNvPr id="78" name="77 Conector recto"/>
          <p:cNvCxnSpPr>
            <a:stCxn id="49" idx="2"/>
            <a:endCxn id="75" idx="0"/>
          </p:cNvCxnSpPr>
          <p:nvPr/>
        </p:nvCxnSpPr>
        <p:spPr>
          <a:xfrm rot="5400000">
            <a:off x="2426479" y="3819528"/>
            <a:ext cx="1357322" cy="4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78 Rectángulo redondeado"/>
          <p:cNvSpPr/>
          <p:nvPr/>
        </p:nvSpPr>
        <p:spPr>
          <a:xfrm>
            <a:off x="4214810" y="4071942"/>
            <a:ext cx="100013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Actividades</a:t>
            </a:r>
            <a:endParaRPr lang="es-VE" sz="1200" dirty="0"/>
          </a:p>
        </p:txBody>
      </p:sp>
      <p:sp>
        <p:nvSpPr>
          <p:cNvPr id="80" name="79 Rectángulo redondeado"/>
          <p:cNvSpPr/>
          <p:nvPr/>
        </p:nvSpPr>
        <p:spPr>
          <a:xfrm>
            <a:off x="4357686" y="3571876"/>
            <a:ext cx="642942" cy="2857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Tareas</a:t>
            </a:r>
            <a:endParaRPr lang="es-VE" sz="1200" dirty="0"/>
          </a:p>
        </p:txBody>
      </p:sp>
      <p:sp>
        <p:nvSpPr>
          <p:cNvPr id="81" name="80 Rectángulo redondeado"/>
          <p:cNvSpPr/>
          <p:nvPr/>
        </p:nvSpPr>
        <p:spPr>
          <a:xfrm>
            <a:off x="4857752" y="4429132"/>
            <a:ext cx="1000132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Evaluacion</a:t>
            </a:r>
            <a:r>
              <a:rPr lang="en-US" sz="1200" dirty="0" smtClean="0"/>
              <a:t> del </a:t>
            </a:r>
            <a:r>
              <a:rPr lang="en-US" sz="1200" dirty="0" err="1" smtClean="0"/>
              <a:t>esfuerzo</a:t>
            </a:r>
            <a:r>
              <a:rPr lang="en-US" sz="1200" dirty="0" smtClean="0"/>
              <a:t> </a:t>
            </a:r>
            <a:r>
              <a:rPr lang="en-US" sz="1200" dirty="0" err="1" smtClean="0"/>
              <a:t>requerido</a:t>
            </a:r>
            <a:r>
              <a:rPr lang="en-US" sz="1200" dirty="0" smtClean="0"/>
              <a:t> </a:t>
            </a:r>
            <a:r>
              <a:rPr lang="en-US" sz="1200" dirty="0" err="1" smtClean="0"/>
              <a:t>para</a:t>
            </a:r>
            <a:r>
              <a:rPr lang="en-US" sz="1200" dirty="0" smtClean="0"/>
              <a:t> </a:t>
            </a:r>
            <a:r>
              <a:rPr lang="en-US" sz="1200" dirty="0" err="1" smtClean="0"/>
              <a:t>cada</a:t>
            </a:r>
            <a:r>
              <a:rPr lang="en-US" sz="1200" dirty="0" smtClean="0"/>
              <a:t> </a:t>
            </a:r>
            <a:r>
              <a:rPr lang="en-US" sz="1200" dirty="0" err="1" smtClean="0"/>
              <a:t>tarea</a:t>
            </a:r>
            <a:endParaRPr lang="es-VE" sz="1200" dirty="0"/>
          </a:p>
        </p:txBody>
      </p:sp>
      <p:cxnSp>
        <p:nvCxnSpPr>
          <p:cNvPr id="83" name="82 Conector recto"/>
          <p:cNvCxnSpPr>
            <a:stCxn id="80" idx="0"/>
          </p:cNvCxnSpPr>
          <p:nvPr/>
        </p:nvCxnSpPr>
        <p:spPr>
          <a:xfrm rot="5400000" flipH="1" flipV="1">
            <a:off x="4518421" y="3303984"/>
            <a:ext cx="428628" cy="1071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84 Conector recto"/>
          <p:cNvCxnSpPr>
            <a:stCxn id="81" idx="0"/>
          </p:cNvCxnSpPr>
          <p:nvPr/>
        </p:nvCxnSpPr>
        <p:spPr>
          <a:xfrm rot="16200000" flipV="1">
            <a:off x="4572000" y="3643314"/>
            <a:ext cx="1214446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"/>
          <p:cNvCxnSpPr/>
          <p:nvPr/>
        </p:nvCxnSpPr>
        <p:spPr>
          <a:xfrm rot="16200000" flipV="1">
            <a:off x="4607719" y="3536157"/>
            <a:ext cx="785818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87 Rectángulo redondeado"/>
          <p:cNvSpPr/>
          <p:nvPr/>
        </p:nvSpPr>
        <p:spPr>
          <a:xfrm>
            <a:off x="5715008" y="3429000"/>
            <a:ext cx="92869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 </a:t>
            </a:r>
            <a:r>
              <a:rPr lang="en-US" sz="1200" dirty="0" err="1" smtClean="0"/>
              <a:t>lleva</a:t>
            </a:r>
            <a:r>
              <a:rPr lang="en-US" sz="1200" dirty="0" smtClean="0"/>
              <a:t> a </a:t>
            </a:r>
            <a:r>
              <a:rPr lang="en-US" sz="1200" dirty="0" err="1" smtClean="0"/>
              <a:t>cabo</a:t>
            </a:r>
            <a:r>
              <a:rPr lang="en-US" sz="1200" dirty="0" smtClean="0"/>
              <a:t> la </a:t>
            </a:r>
            <a:r>
              <a:rPr lang="en-US" sz="1200" dirty="0" err="1" smtClean="0"/>
              <a:t>fase</a:t>
            </a:r>
            <a:r>
              <a:rPr lang="en-US" sz="1200" dirty="0" smtClean="0"/>
              <a:t> de </a:t>
            </a:r>
            <a:r>
              <a:rPr lang="en-US" sz="1200" dirty="0" err="1" smtClean="0"/>
              <a:t>planificion</a:t>
            </a:r>
            <a:endParaRPr lang="es-VE" sz="1200" dirty="0"/>
          </a:p>
        </p:txBody>
      </p:sp>
      <p:cxnSp>
        <p:nvCxnSpPr>
          <p:cNvPr id="90" name="89 Conector recto"/>
          <p:cNvCxnSpPr>
            <a:stCxn id="88" idx="0"/>
          </p:cNvCxnSpPr>
          <p:nvPr/>
        </p:nvCxnSpPr>
        <p:spPr>
          <a:xfrm rot="5400000" flipH="1" flipV="1">
            <a:off x="6197214" y="3196827"/>
            <a:ext cx="214314" cy="2500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87</Words>
  <Application>Microsoft Office PowerPoint</Application>
  <PresentationFormat>Presentación en pantalla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landerxtremo.s5.com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LanderX</dc:creator>
  <cp:lastModifiedBy>LanderX</cp:lastModifiedBy>
  <cp:revision>6</cp:revision>
  <dcterms:created xsi:type="dcterms:W3CDTF">2011-11-14T02:27:32Z</dcterms:created>
  <dcterms:modified xsi:type="dcterms:W3CDTF">2011-11-14T03:22:09Z</dcterms:modified>
</cp:coreProperties>
</file>